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92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5E0F5-EB64-4D7D-835E-A6A6CF9B678E}" type="doc">
      <dgm:prSet loTypeId="urn:microsoft.com/office/officeart/2005/8/layout/cycle3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7F161924-5399-4EF4-A389-65691DC7D9F5}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s-ES" sz="1600" b="1" dirty="0" smtClean="0">
              <a:solidFill>
                <a:schemeClr val="tx1"/>
              </a:solidFill>
            </a:rPr>
            <a:t>1) Documentación Obligatoria</a:t>
          </a:r>
        </a:p>
        <a:p>
          <a:r>
            <a:rPr lang="es-ES" sz="1600" b="1" dirty="0" smtClean="0">
              <a:solidFill>
                <a:schemeClr val="tx1"/>
              </a:solidFill>
            </a:rPr>
            <a:t> </a:t>
          </a:r>
          <a:r>
            <a:rPr lang="es-ES" sz="1600" b="0" dirty="0" smtClean="0">
              <a:solidFill>
                <a:schemeClr val="tx1"/>
              </a:solidFill>
            </a:rPr>
            <a:t>- RENSPA. </a:t>
          </a:r>
        </a:p>
        <a:p>
          <a:r>
            <a:rPr lang="es-ES" sz="1600" b="0" dirty="0" smtClean="0">
              <a:solidFill>
                <a:schemeClr val="tx1"/>
              </a:solidFill>
            </a:rPr>
            <a:t>- DTV.</a:t>
          </a:r>
        </a:p>
        <a:p>
          <a:r>
            <a:rPr lang="es-ES" sz="1600" b="0" dirty="0" smtClean="0">
              <a:solidFill>
                <a:schemeClr val="tx1"/>
              </a:solidFill>
            </a:rPr>
            <a:t>-  Rótulos.</a:t>
          </a:r>
          <a:endParaRPr lang="es-ES" sz="1600" b="0" dirty="0">
            <a:solidFill>
              <a:schemeClr val="tx1"/>
            </a:solidFill>
          </a:endParaRPr>
        </a:p>
      </dgm:t>
    </dgm:pt>
    <dgm:pt modelId="{0E392CB5-850A-4F9F-A232-12A95A08F7F8}" type="parTrans" cxnId="{23B62231-DD56-4513-A5D4-5DACB8B30509}">
      <dgm:prSet/>
      <dgm:spPr/>
      <dgm:t>
        <a:bodyPr/>
        <a:lstStyle/>
        <a:p>
          <a:endParaRPr lang="es-ES"/>
        </a:p>
      </dgm:t>
    </dgm:pt>
    <dgm:pt modelId="{1FDAE0D0-F9A9-48B2-92C3-06FA8396BCCF}" type="sibTrans" cxnId="{23B62231-DD56-4513-A5D4-5DACB8B30509}">
      <dgm:prSet/>
      <dgm:spPr/>
      <dgm:t>
        <a:bodyPr/>
        <a:lstStyle/>
        <a:p>
          <a:endParaRPr lang="es-ES"/>
        </a:p>
      </dgm:t>
    </dgm:pt>
    <dgm:pt modelId="{C3C145CF-BC36-4E49-85D3-FEA08DB66CD4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pPr algn="ctr">
            <a:lnSpc>
              <a:spcPct val="90000"/>
            </a:lnSpc>
          </a:pPr>
          <a:r>
            <a:rPr lang="es-ES" sz="1600" b="1" dirty="0" smtClean="0">
              <a:solidFill>
                <a:schemeClr val="tx1"/>
              </a:solidFill>
            </a:rPr>
            <a:t>4) </a:t>
          </a:r>
          <a:r>
            <a:rPr lang="es-ES" sz="1600" b="1" dirty="0" smtClean="0">
              <a:solidFill>
                <a:schemeClr val="tx1"/>
              </a:solidFill>
            </a:rPr>
            <a:t>Manipulación</a:t>
          </a:r>
          <a:endParaRPr lang="es-ES" sz="1600" b="1" dirty="0" smtClean="0">
            <a:solidFill>
              <a:schemeClr val="tx1"/>
            </a:solidFill>
          </a:endParaRPr>
        </a:p>
        <a:p>
          <a:pPr algn="just">
            <a:lnSpc>
              <a:spcPct val="150000"/>
            </a:lnSpc>
          </a:pPr>
          <a:r>
            <a:rPr lang="es-ES" sz="1600" b="1" dirty="0" smtClean="0">
              <a:solidFill>
                <a:schemeClr val="tx1"/>
              </a:solidFill>
            </a:rPr>
            <a:t>   - </a:t>
          </a:r>
          <a:r>
            <a:rPr lang="es-ES" sz="1600" b="0" dirty="0" smtClean="0">
              <a:solidFill>
                <a:schemeClr val="tx1"/>
              </a:solidFill>
            </a:rPr>
            <a:t>Higiene personal y de las instalaciones.</a:t>
          </a:r>
          <a:endParaRPr lang="es-ES" sz="1600" b="0" dirty="0">
            <a:solidFill>
              <a:schemeClr val="tx1"/>
            </a:solidFill>
          </a:endParaRPr>
        </a:p>
      </dgm:t>
    </dgm:pt>
    <dgm:pt modelId="{B95A5BC8-7BB3-4D5B-A1AC-FD91532CF9EF}" type="parTrans" cxnId="{81D20CB1-B51B-4940-9DC8-CD53D3A4E241}">
      <dgm:prSet/>
      <dgm:spPr/>
      <dgm:t>
        <a:bodyPr/>
        <a:lstStyle/>
        <a:p>
          <a:endParaRPr lang="es-ES"/>
        </a:p>
      </dgm:t>
    </dgm:pt>
    <dgm:pt modelId="{133E5057-92E2-4B33-BBE7-002DE8F5C2ED}" type="sibTrans" cxnId="{81D20CB1-B51B-4940-9DC8-CD53D3A4E241}">
      <dgm:prSet/>
      <dgm:spPr/>
      <dgm:t>
        <a:bodyPr/>
        <a:lstStyle/>
        <a:p>
          <a:endParaRPr lang="es-ES"/>
        </a:p>
      </dgm:t>
    </dgm:pt>
    <dgm:pt modelId="{E5687EAA-703C-4673-A7B0-ADFF07D1BA1B}">
      <dgm:prSet phldrT="[Texto]" custT="1"/>
      <dgm:spPr>
        <a:solidFill>
          <a:srgbClr val="00B0F0"/>
        </a:solidFill>
      </dgm:spPr>
      <dgm:t>
        <a:bodyPr/>
        <a:lstStyle/>
        <a:p>
          <a:pPr algn="ctr">
            <a:lnSpc>
              <a:spcPct val="90000"/>
            </a:lnSpc>
          </a:pPr>
          <a:r>
            <a:rPr lang="es-ES" sz="1600" b="1" dirty="0" smtClean="0">
              <a:solidFill>
                <a:schemeClr val="tx1"/>
              </a:solidFill>
            </a:rPr>
            <a:t>5) Animales</a:t>
          </a:r>
        </a:p>
        <a:p>
          <a:pPr algn="just">
            <a:lnSpc>
              <a:spcPct val="100000"/>
            </a:lnSpc>
          </a:pPr>
          <a:r>
            <a:rPr lang="es-ES" sz="1600" b="1" dirty="0" smtClean="0">
              <a:solidFill>
                <a:schemeClr val="tx1"/>
              </a:solidFill>
            </a:rPr>
            <a:t>- </a:t>
          </a:r>
          <a:r>
            <a:rPr lang="es-ES" sz="1600" b="0" dirty="0" smtClean="0">
              <a:solidFill>
                <a:schemeClr val="tx1"/>
              </a:solidFill>
            </a:rPr>
            <a:t>Evitar el contacto directo con  la producción. </a:t>
          </a:r>
        </a:p>
        <a:p>
          <a:pPr algn="just">
            <a:lnSpc>
              <a:spcPct val="100000"/>
            </a:lnSpc>
          </a:pPr>
          <a:r>
            <a:rPr lang="es-ES" sz="1600" b="0" dirty="0" smtClean="0">
              <a:solidFill>
                <a:schemeClr val="tx1"/>
              </a:solidFill>
            </a:rPr>
            <a:t>- Control sanitario.</a:t>
          </a:r>
          <a:endParaRPr lang="es-ES" sz="1600" b="0" dirty="0">
            <a:solidFill>
              <a:schemeClr val="tx1"/>
            </a:solidFill>
          </a:endParaRPr>
        </a:p>
      </dgm:t>
    </dgm:pt>
    <dgm:pt modelId="{593D27AD-B154-4A0F-B9EC-D013970D6B08}" type="parTrans" cxnId="{DDC0DFF5-DB1D-4279-9282-21F1C371F4DA}">
      <dgm:prSet/>
      <dgm:spPr/>
      <dgm:t>
        <a:bodyPr/>
        <a:lstStyle/>
        <a:p>
          <a:endParaRPr lang="es-ES"/>
        </a:p>
      </dgm:t>
    </dgm:pt>
    <dgm:pt modelId="{3A42497A-540B-45C6-94A2-29AD9E853B93}" type="sibTrans" cxnId="{DDC0DFF5-DB1D-4279-9282-21F1C371F4DA}">
      <dgm:prSet/>
      <dgm:spPr/>
      <dgm:t>
        <a:bodyPr/>
        <a:lstStyle/>
        <a:p>
          <a:endParaRPr lang="es-ES"/>
        </a:p>
      </dgm:t>
    </dgm:pt>
    <dgm:pt modelId="{8F3C158A-0632-45C8-9499-B509FB529454}">
      <dgm:prSet phldrT="[Texto]" custT="1"/>
      <dgm:spPr>
        <a:solidFill>
          <a:schemeClr val="accent6"/>
        </a:solidFill>
      </dgm:spPr>
      <dgm:t>
        <a:bodyPr/>
        <a:lstStyle/>
        <a:p>
          <a:pPr algn="ctr"/>
          <a:r>
            <a:rPr lang="es-ES" sz="1600" b="1" dirty="0" smtClean="0">
              <a:solidFill>
                <a:schemeClr val="tx1"/>
              </a:solidFill>
            </a:rPr>
            <a:t>6) Uso de fertilizantes Orgánicos y enmiendas</a:t>
          </a:r>
        </a:p>
        <a:p>
          <a:pPr algn="just"/>
          <a:r>
            <a:rPr lang="es-ES" sz="1600" b="1" dirty="0" smtClean="0">
              <a:solidFill>
                <a:schemeClr val="tx1"/>
              </a:solidFill>
            </a:rPr>
            <a:t>-     </a:t>
          </a:r>
          <a:r>
            <a:rPr lang="es-ES" sz="1600" b="0" dirty="0" smtClean="0">
              <a:solidFill>
                <a:schemeClr val="tx1"/>
              </a:solidFill>
            </a:rPr>
            <a:t>Autorizados por SENASA. </a:t>
          </a:r>
        </a:p>
        <a:p>
          <a:pPr algn="just"/>
          <a:r>
            <a:rPr lang="es-ES" sz="1600" b="0" dirty="0" smtClean="0">
              <a:solidFill>
                <a:schemeClr val="tx1"/>
              </a:solidFill>
            </a:rPr>
            <a:t>- Prohibido </a:t>
          </a:r>
          <a:r>
            <a:rPr lang="es-ES" sz="1600" b="0" dirty="0" smtClean="0">
              <a:solidFill>
                <a:schemeClr val="tx1"/>
              </a:solidFill>
            </a:rPr>
            <a:t>la utilización de residuos provenientes de cloacas y pozos </a:t>
          </a:r>
          <a:r>
            <a:rPr lang="es-ES" sz="1600" b="0" dirty="0" smtClean="0">
              <a:solidFill>
                <a:schemeClr val="tx1"/>
              </a:solidFill>
            </a:rPr>
            <a:t>sépticos</a:t>
          </a:r>
          <a:r>
            <a:rPr lang="es-ES" sz="1600" b="1" dirty="0" smtClean="0">
              <a:solidFill>
                <a:schemeClr val="tx1"/>
              </a:solidFill>
            </a:rPr>
            <a:t>.</a:t>
          </a:r>
          <a:endParaRPr lang="es-ES" sz="1600" b="1" dirty="0">
            <a:solidFill>
              <a:schemeClr val="tx1"/>
            </a:solidFill>
          </a:endParaRPr>
        </a:p>
      </dgm:t>
    </dgm:pt>
    <dgm:pt modelId="{F9CF263B-4AFE-4124-88BA-2AD9DCF05D0D}" type="parTrans" cxnId="{108CB4BF-3564-4C37-B54D-475726D45CF3}">
      <dgm:prSet/>
      <dgm:spPr/>
      <dgm:t>
        <a:bodyPr/>
        <a:lstStyle/>
        <a:p>
          <a:endParaRPr lang="es-ES"/>
        </a:p>
      </dgm:t>
    </dgm:pt>
    <dgm:pt modelId="{B87D0D59-D145-4474-8B8E-E15C1E8AC32C}" type="sibTrans" cxnId="{108CB4BF-3564-4C37-B54D-475726D45CF3}">
      <dgm:prSet/>
      <dgm:spPr/>
      <dgm:t>
        <a:bodyPr/>
        <a:lstStyle/>
        <a:p>
          <a:endParaRPr lang="es-ES"/>
        </a:p>
      </dgm:t>
    </dgm:pt>
    <dgm:pt modelId="{66FEAA36-BB6B-45C9-8736-5565AD0B6324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>
            <a:lnSpc>
              <a:spcPct val="150000"/>
            </a:lnSpc>
          </a:pPr>
          <a:endParaRPr lang="es-ES" sz="1600" b="0" dirty="0" smtClean="0">
            <a:solidFill>
              <a:schemeClr val="tx1"/>
            </a:solidFill>
          </a:endParaRPr>
        </a:p>
        <a:p>
          <a:pPr algn="ctr">
            <a:lnSpc>
              <a:spcPct val="150000"/>
            </a:lnSpc>
          </a:pPr>
          <a:r>
            <a:rPr lang="es-ES" sz="1600" b="1" dirty="0" smtClean="0">
              <a:solidFill>
                <a:schemeClr val="tx1"/>
              </a:solidFill>
            </a:rPr>
            <a:t>7) Asistencia Técnica</a:t>
          </a:r>
          <a:endParaRPr lang="es-ES" sz="1600" b="1" dirty="0" smtClean="0">
            <a:solidFill>
              <a:schemeClr val="tx1"/>
            </a:solidFill>
          </a:endParaRPr>
        </a:p>
        <a:p>
          <a:pPr algn="ctr">
            <a:lnSpc>
              <a:spcPct val="90000"/>
            </a:lnSpc>
          </a:pPr>
          <a:r>
            <a:rPr lang="es-ES" sz="1600" b="1" dirty="0" smtClean="0">
              <a:solidFill>
                <a:schemeClr val="tx1"/>
              </a:solidFill>
            </a:rPr>
            <a:t> </a:t>
          </a:r>
          <a:endParaRPr lang="es-ES" sz="1600" b="1" dirty="0">
            <a:solidFill>
              <a:schemeClr val="tx1"/>
            </a:solidFill>
          </a:endParaRPr>
        </a:p>
      </dgm:t>
    </dgm:pt>
    <dgm:pt modelId="{AF1138BD-08B9-41EC-9E76-3BE44468022A}" type="parTrans" cxnId="{52D54EF9-647F-4228-9D1A-FECEB7B0AEEE}">
      <dgm:prSet/>
      <dgm:spPr/>
      <dgm:t>
        <a:bodyPr/>
        <a:lstStyle/>
        <a:p>
          <a:endParaRPr lang="es-ES"/>
        </a:p>
      </dgm:t>
    </dgm:pt>
    <dgm:pt modelId="{23F269A9-9406-4F74-8CA0-8E203AFE1CCF}" type="sibTrans" cxnId="{52D54EF9-647F-4228-9D1A-FECEB7B0AEEE}">
      <dgm:prSet/>
      <dgm:spPr/>
      <dgm:t>
        <a:bodyPr/>
        <a:lstStyle/>
        <a:p>
          <a:endParaRPr lang="es-ES"/>
        </a:p>
      </dgm:t>
    </dgm:pt>
    <dgm:pt modelId="{3D02D45F-9CA3-4D1A-A10D-CC8CFA99DA5C}">
      <dgm:prSet custT="1"/>
      <dgm:spPr>
        <a:solidFill>
          <a:schemeClr val="accent4">
            <a:lumMod val="60000"/>
            <a:lumOff val="40000"/>
          </a:schemeClr>
        </a:solidFill>
        <a:ln>
          <a:noFill/>
        </a:ln>
      </dgm:spPr>
      <dgm:t>
        <a:bodyPr/>
        <a:lstStyle/>
        <a:p>
          <a:pPr algn="ctr"/>
          <a:r>
            <a:rPr lang="es-ES" sz="1600" b="1" dirty="0" smtClean="0">
              <a:solidFill>
                <a:schemeClr val="tx1"/>
              </a:solidFill>
            </a:rPr>
            <a:t>2) </a:t>
          </a:r>
          <a:r>
            <a:rPr lang="es-ES" sz="1600" b="1" dirty="0" smtClean="0">
              <a:solidFill>
                <a:schemeClr val="tx1"/>
              </a:solidFill>
            </a:rPr>
            <a:t>Fitosanitarios </a:t>
          </a:r>
        </a:p>
        <a:p>
          <a:pPr algn="ctr"/>
          <a:r>
            <a:rPr lang="es-ES" sz="1600" b="0" dirty="0" smtClean="0">
              <a:solidFill>
                <a:schemeClr val="tx1"/>
              </a:solidFill>
            </a:rPr>
            <a:t>- Autorizados </a:t>
          </a:r>
          <a:r>
            <a:rPr lang="es-ES" sz="1600" b="0" dirty="0" smtClean="0">
              <a:solidFill>
                <a:schemeClr val="tx1"/>
              </a:solidFill>
            </a:rPr>
            <a:t>por </a:t>
          </a:r>
          <a:r>
            <a:rPr lang="es-ES" sz="1600" b="0" dirty="0" smtClean="0">
              <a:solidFill>
                <a:schemeClr val="tx1"/>
              </a:solidFill>
            </a:rPr>
            <a:t>SENASA.</a:t>
          </a:r>
        </a:p>
        <a:p>
          <a:pPr algn="ctr"/>
          <a:r>
            <a:rPr lang="es-ES" sz="1600" b="0" dirty="0" smtClean="0">
              <a:solidFill>
                <a:schemeClr val="tx1"/>
              </a:solidFill>
            </a:rPr>
            <a:t>    -   Correcto almacenamiento.</a:t>
          </a:r>
        </a:p>
        <a:p>
          <a:pPr algn="ctr"/>
          <a:r>
            <a:rPr lang="es-ES" sz="1600" b="0" dirty="0" smtClean="0">
              <a:solidFill>
                <a:schemeClr val="tx1"/>
              </a:solidFill>
            </a:rPr>
            <a:t>    -   Disposición final de </a:t>
          </a:r>
          <a:r>
            <a:rPr lang="es-ES" sz="1600" b="0" dirty="0" smtClean="0">
              <a:solidFill>
                <a:schemeClr val="tx1"/>
              </a:solidFill>
            </a:rPr>
            <a:t>envases </a:t>
          </a:r>
          <a:r>
            <a:rPr lang="es-ES" sz="1600" b="0" dirty="0" smtClean="0">
              <a:solidFill>
                <a:schemeClr val="tx1"/>
              </a:solidFill>
            </a:rPr>
            <a:t>vacíos.</a:t>
          </a:r>
          <a:endParaRPr lang="es-ES" sz="1600" b="0" dirty="0">
            <a:solidFill>
              <a:schemeClr val="tx1"/>
            </a:solidFill>
          </a:endParaRPr>
        </a:p>
      </dgm:t>
    </dgm:pt>
    <dgm:pt modelId="{1B5ECA40-568C-4B2B-9B59-F95AABD427C1}" type="parTrans" cxnId="{80FAC089-A48C-4647-934E-E62DB0DC747D}">
      <dgm:prSet/>
      <dgm:spPr/>
      <dgm:t>
        <a:bodyPr/>
        <a:lstStyle/>
        <a:p>
          <a:endParaRPr lang="es-ES"/>
        </a:p>
      </dgm:t>
    </dgm:pt>
    <dgm:pt modelId="{C8C42221-B54F-4E38-AA23-2A7B4E74BEB8}" type="sibTrans" cxnId="{80FAC089-A48C-4647-934E-E62DB0DC747D}">
      <dgm:prSet/>
      <dgm:spPr/>
      <dgm:t>
        <a:bodyPr/>
        <a:lstStyle/>
        <a:p>
          <a:endParaRPr lang="es-ES"/>
        </a:p>
      </dgm:t>
    </dgm:pt>
    <dgm:pt modelId="{008EA1CC-F4F1-4448-9C46-C56F29157DC1}">
      <dgm:prSet custT="1"/>
      <dgm:spPr>
        <a:solidFill>
          <a:srgbClr val="92D050"/>
        </a:solidFill>
        <a:ln>
          <a:solidFill>
            <a:srgbClr val="FFC000"/>
          </a:solidFill>
        </a:ln>
      </dgm:spPr>
      <dgm:t>
        <a:bodyPr/>
        <a:lstStyle/>
        <a:p>
          <a:pPr algn="ctr"/>
          <a:r>
            <a:rPr lang="es-ES" sz="1600" b="1" dirty="0" smtClean="0">
              <a:solidFill>
                <a:schemeClr val="tx1"/>
              </a:solidFill>
            </a:rPr>
            <a:t>3) Agua</a:t>
          </a:r>
        </a:p>
        <a:p>
          <a:pPr algn="just"/>
          <a:r>
            <a:rPr lang="es-ES" sz="1600" b="0" dirty="0" smtClean="0">
              <a:solidFill>
                <a:schemeClr val="tx1"/>
              </a:solidFill>
            </a:rPr>
            <a:t>           - Apta para uso y consumo</a:t>
          </a:r>
          <a:r>
            <a:rPr lang="es-ES" sz="1600" b="1" dirty="0" smtClean="0">
              <a:solidFill>
                <a:schemeClr val="tx1"/>
              </a:solidFill>
            </a:rPr>
            <a:t>.</a:t>
          </a:r>
          <a:endParaRPr lang="es-ES" sz="1600" b="1" dirty="0" smtClean="0">
            <a:solidFill>
              <a:schemeClr val="tx1"/>
            </a:solidFill>
          </a:endParaRPr>
        </a:p>
      </dgm:t>
    </dgm:pt>
    <dgm:pt modelId="{A0F0675E-BC7E-46B2-BCE2-FC96BA1E1F4D}" type="parTrans" cxnId="{9E8E9D20-3AF9-439F-92C0-B61A18C57D3F}">
      <dgm:prSet/>
      <dgm:spPr/>
      <dgm:t>
        <a:bodyPr/>
        <a:lstStyle/>
        <a:p>
          <a:endParaRPr lang="es-ES"/>
        </a:p>
      </dgm:t>
    </dgm:pt>
    <dgm:pt modelId="{2599549E-4412-4406-A850-D22DCB18FD60}" type="sibTrans" cxnId="{9E8E9D20-3AF9-439F-92C0-B61A18C57D3F}">
      <dgm:prSet/>
      <dgm:spPr/>
      <dgm:t>
        <a:bodyPr/>
        <a:lstStyle/>
        <a:p>
          <a:endParaRPr lang="es-ES"/>
        </a:p>
      </dgm:t>
    </dgm:pt>
    <dgm:pt modelId="{A51ECC33-4E62-4C84-8CFD-029C54BCE308}" type="pres">
      <dgm:prSet presAssocID="{B305E0F5-EB64-4D7D-835E-A6A6CF9B678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535E37A-2F43-433E-BAD7-C537DA1CCE3F}" type="pres">
      <dgm:prSet presAssocID="{B305E0F5-EB64-4D7D-835E-A6A6CF9B678E}" presName="cycle" presStyleCnt="0"/>
      <dgm:spPr/>
    </dgm:pt>
    <dgm:pt modelId="{F3796FF1-6FCA-411E-BEA3-57E6A5990F57}" type="pres">
      <dgm:prSet presAssocID="{7F161924-5399-4EF4-A389-65691DC7D9F5}" presName="nodeFirstNode" presStyleLbl="node1" presStyleIdx="0" presStyleCnt="7" custScaleX="147116" custScaleY="115075" custRadScaleRad="97203" custRadScaleInc="6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FC31CC-44E4-4E9B-9AB8-AD7A47F2CF15}" type="pres">
      <dgm:prSet presAssocID="{1FDAE0D0-F9A9-48B2-92C3-06FA8396BCCF}" presName="sibTransFirstNode" presStyleLbl="bgShp" presStyleIdx="0" presStyleCnt="1" custScaleX="115401" custLinFactNeighborX="398" custLinFactNeighborY="994"/>
      <dgm:spPr/>
      <dgm:t>
        <a:bodyPr/>
        <a:lstStyle/>
        <a:p>
          <a:endParaRPr lang="es-ES"/>
        </a:p>
      </dgm:t>
    </dgm:pt>
    <dgm:pt modelId="{620824BB-B8C8-40E9-99E7-D757582537C9}" type="pres">
      <dgm:prSet presAssocID="{3D02D45F-9CA3-4D1A-A10D-CC8CFA99DA5C}" presName="nodeFollowingNodes" presStyleLbl="node1" presStyleIdx="1" presStyleCnt="7" custScaleX="153319" custScaleY="135413" custRadScaleRad="134861" custRadScaleInc="270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84B571-653A-49AC-A184-451277791AEE}" type="pres">
      <dgm:prSet presAssocID="{008EA1CC-F4F1-4448-9C46-C56F29157DC1}" presName="nodeFollowingNodes" presStyleLbl="node1" presStyleIdx="2" presStyleCnt="7" custScaleX="140760" custScaleY="84212" custRadScaleRad="130951" custRadScaleInc="-3237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C696F85-EBF7-4B55-A706-F8E4BA39D5F9}" type="pres">
      <dgm:prSet presAssocID="{C3C145CF-BC36-4E49-85D3-FEA08DB66CD4}" presName="nodeFollowingNodes" presStyleLbl="node1" presStyleIdx="3" presStyleCnt="7" custScaleX="139056" custScaleY="111287" custRadScaleRad="137637" custRadScaleInc="-9550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5A3CCE-7495-494C-AD11-61E0AD805B7E}" type="pres">
      <dgm:prSet presAssocID="{E5687EAA-703C-4673-A7B0-ADFF07D1BA1B}" presName="nodeFollowingNodes" presStyleLbl="node1" presStyleIdx="4" presStyleCnt="7" custScaleX="163261" custScaleY="114203" custRadScaleRad="145167" custRadScaleInc="9916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ED1853-B705-489A-B6B4-24B157C36BB3}" type="pres">
      <dgm:prSet presAssocID="{8F3C158A-0632-45C8-9499-B509FB529454}" presName="nodeFollowingNodes" presStyleLbl="node1" presStyleIdx="5" presStyleCnt="7" custScaleX="177757" custScaleY="125783" custRadScaleRad="133576" custRadScaleInc="4252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CE72C1B-6BD0-4023-B9A8-139FDDED23DC}" type="pres">
      <dgm:prSet presAssocID="{66FEAA36-BB6B-45C9-8736-5565AD0B6324}" presName="nodeFollowingNodes" presStyleLbl="node1" presStyleIdx="6" presStyleCnt="7" custScaleX="169184" custScaleY="82690" custRadScaleRad="141262" custRadScaleInc="-2530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00AC25F-32AB-4752-999D-1108C17D8362}" type="presOf" srcId="{7F161924-5399-4EF4-A389-65691DC7D9F5}" destId="{F3796FF1-6FCA-411E-BEA3-57E6A5990F57}" srcOrd="0" destOrd="0" presId="urn:microsoft.com/office/officeart/2005/8/layout/cycle3"/>
    <dgm:cxn modelId="{F2A2A28C-4DF7-4C4E-87D2-6015516EB620}" type="presOf" srcId="{3D02D45F-9CA3-4D1A-A10D-CC8CFA99DA5C}" destId="{620824BB-B8C8-40E9-99E7-D757582537C9}" srcOrd="0" destOrd="0" presId="urn:microsoft.com/office/officeart/2005/8/layout/cycle3"/>
    <dgm:cxn modelId="{52D54EF9-647F-4228-9D1A-FECEB7B0AEEE}" srcId="{B305E0F5-EB64-4D7D-835E-A6A6CF9B678E}" destId="{66FEAA36-BB6B-45C9-8736-5565AD0B6324}" srcOrd="6" destOrd="0" parTransId="{AF1138BD-08B9-41EC-9E76-3BE44468022A}" sibTransId="{23F269A9-9406-4F74-8CA0-8E203AFE1CCF}"/>
    <dgm:cxn modelId="{E418F151-7780-4264-B8EA-2CC3FE1B14DC}" type="presOf" srcId="{008EA1CC-F4F1-4448-9C46-C56F29157DC1}" destId="{2584B571-653A-49AC-A184-451277791AEE}" srcOrd="0" destOrd="0" presId="urn:microsoft.com/office/officeart/2005/8/layout/cycle3"/>
    <dgm:cxn modelId="{03C18C11-DAD0-4038-A860-9C719408F4E3}" type="presOf" srcId="{C3C145CF-BC36-4E49-85D3-FEA08DB66CD4}" destId="{4C696F85-EBF7-4B55-A706-F8E4BA39D5F9}" srcOrd="0" destOrd="0" presId="urn:microsoft.com/office/officeart/2005/8/layout/cycle3"/>
    <dgm:cxn modelId="{6691A913-54F6-4FCE-821B-771B895A0D66}" type="presOf" srcId="{B305E0F5-EB64-4D7D-835E-A6A6CF9B678E}" destId="{A51ECC33-4E62-4C84-8CFD-029C54BCE308}" srcOrd="0" destOrd="0" presId="urn:microsoft.com/office/officeart/2005/8/layout/cycle3"/>
    <dgm:cxn modelId="{55D9FC8C-149D-41FA-A9CC-4DD3DD5BA287}" type="presOf" srcId="{1FDAE0D0-F9A9-48B2-92C3-06FA8396BCCF}" destId="{14FC31CC-44E4-4E9B-9AB8-AD7A47F2CF15}" srcOrd="0" destOrd="0" presId="urn:microsoft.com/office/officeart/2005/8/layout/cycle3"/>
    <dgm:cxn modelId="{DDC0DFF5-DB1D-4279-9282-21F1C371F4DA}" srcId="{B305E0F5-EB64-4D7D-835E-A6A6CF9B678E}" destId="{E5687EAA-703C-4673-A7B0-ADFF07D1BA1B}" srcOrd="4" destOrd="0" parTransId="{593D27AD-B154-4A0F-B9EC-D013970D6B08}" sibTransId="{3A42497A-540B-45C6-94A2-29AD9E853B93}"/>
    <dgm:cxn modelId="{80FAC089-A48C-4647-934E-E62DB0DC747D}" srcId="{B305E0F5-EB64-4D7D-835E-A6A6CF9B678E}" destId="{3D02D45F-9CA3-4D1A-A10D-CC8CFA99DA5C}" srcOrd="1" destOrd="0" parTransId="{1B5ECA40-568C-4B2B-9B59-F95AABD427C1}" sibTransId="{C8C42221-B54F-4E38-AA23-2A7B4E74BEB8}"/>
    <dgm:cxn modelId="{AB4DED7B-6EA9-459E-9B09-B9CAEB8510FC}" type="presOf" srcId="{E5687EAA-703C-4673-A7B0-ADFF07D1BA1B}" destId="{E45A3CCE-7495-494C-AD11-61E0AD805B7E}" srcOrd="0" destOrd="0" presId="urn:microsoft.com/office/officeart/2005/8/layout/cycle3"/>
    <dgm:cxn modelId="{9E8E9D20-3AF9-439F-92C0-B61A18C57D3F}" srcId="{B305E0F5-EB64-4D7D-835E-A6A6CF9B678E}" destId="{008EA1CC-F4F1-4448-9C46-C56F29157DC1}" srcOrd="2" destOrd="0" parTransId="{A0F0675E-BC7E-46B2-BCE2-FC96BA1E1F4D}" sibTransId="{2599549E-4412-4406-A850-D22DCB18FD60}"/>
    <dgm:cxn modelId="{874EEF6B-DDB0-4441-BCAD-34AFDBDAB77D}" type="presOf" srcId="{66FEAA36-BB6B-45C9-8736-5565AD0B6324}" destId="{ACE72C1B-6BD0-4023-B9A8-139FDDED23DC}" srcOrd="0" destOrd="0" presId="urn:microsoft.com/office/officeart/2005/8/layout/cycle3"/>
    <dgm:cxn modelId="{EC43538B-21F2-4C7C-B258-25065EF72E96}" type="presOf" srcId="{8F3C158A-0632-45C8-9499-B509FB529454}" destId="{95ED1853-B705-489A-B6B4-24B157C36BB3}" srcOrd="0" destOrd="0" presId="urn:microsoft.com/office/officeart/2005/8/layout/cycle3"/>
    <dgm:cxn modelId="{81D20CB1-B51B-4940-9DC8-CD53D3A4E241}" srcId="{B305E0F5-EB64-4D7D-835E-A6A6CF9B678E}" destId="{C3C145CF-BC36-4E49-85D3-FEA08DB66CD4}" srcOrd="3" destOrd="0" parTransId="{B95A5BC8-7BB3-4D5B-A1AC-FD91532CF9EF}" sibTransId="{133E5057-92E2-4B33-BBE7-002DE8F5C2ED}"/>
    <dgm:cxn modelId="{23B62231-DD56-4513-A5D4-5DACB8B30509}" srcId="{B305E0F5-EB64-4D7D-835E-A6A6CF9B678E}" destId="{7F161924-5399-4EF4-A389-65691DC7D9F5}" srcOrd="0" destOrd="0" parTransId="{0E392CB5-850A-4F9F-A232-12A95A08F7F8}" sibTransId="{1FDAE0D0-F9A9-48B2-92C3-06FA8396BCCF}"/>
    <dgm:cxn modelId="{108CB4BF-3564-4C37-B54D-475726D45CF3}" srcId="{B305E0F5-EB64-4D7D-835E-A6A6CF9B678E}" destId="{8F3C158A-0632-45C8-9499-B509FB529454}" srcOrd="5" destOrd="0" parTransId="{F9CF263B-4AFE-4124-88BA-2AD9DCF05D0D}" sibTransId="{B87D0D59-D145-4474-8B8E-E15C1E8AC32C}"/>
    <dgm:cxn modelId="{21715874-D5C2-45F2-BE6F-D2E425264623}" type="presParOf" srcId="{A51ECC33-4E62-4C84-8CFD-029C54BCE308}" destId="{5535E37A-2F43-433E-BAD7-C537DA1CCE3F}" srcOrd="0" destOrd="0" presId="urn:microsoft.com/office/officeart/2005/8/layout/cycle3"/>
    <dgm:cxn modelId="{F1CF2615-234C-416D-9032-4E86F2D0B538}" type="presParOf" srcId="{5535E37A-2F43-433E-BAD7-C537DA1CCE3F}" destId="{F3796FF1-6FCA-411E-BEA3-57E6A5990F57}" srcOrd="0" destOrd="0" presId="urn:microsoft.com/office/officeart/2005/8/layout/cycle3"/>
    <dgm:cxn modelId="{16685EB6-0989-40C5-ACAB-B1C098200340}" type="presParOf" srcId="{5535E37A-2F43-433E-BAD7-C537DA1CCE3F}" destId="{14FC31CC-44E4-4E9B-9AB8-AD7A47F2CF15}" srcOrd="1" destOrd="0" presId="urn:microsoft.com/office/officeart/2005/8/layout/cycle3"/>
    <dgm:cxn modelId="{E1EE523E-1514-4D45-824E-8B47A60D6745}" type="presParOf" srcId="{5535E37A-2F43-433E-BAD7-C537DA1CCE3F}" destId="{620824BB-B8C8-40E9-99E7-D757582537C9}" srcOrd="2" destOrd="0" presId="urn:microsoft.com/office/officeart/2005/8/layout/cycle3"/>
    <dgm:cxn modelId="{F380A4F4-C758-4D15-914E-24C4C69AD1A7}" type="presParOf" srcId="{5535E37A-2F43-433E-BAD7-C537DA1CCE3F}" destId="{2584B571-653A-49AC-A184-451277791AEE}" srcOrd="3" destOrd="0" presId="urn:microsoft.com/office/officeart/2005/8/layout/cycle3"/>
    <dgm:cxn modelId="{2AE49D4F-EC79-4021-B297-91892E10FF6C}" type="presParOf" srcId="{5535E37A-2F43-433E-BAD7-C537DA1CCE3F}" destId="{4C696F85-EBF7-4B55-A706-F8E4BA39D5F9}" srcOrd="4" destOrd="0" presId="urn:microsoft.com/office/officeart/2005/8/layout/cycle3"/>
    <dgm:cxn modelId="{6C84AE87-A7E4-4AA3-A992-7B81721BEB53}" type="presParOf" srcId="{5535E37A-2F43-433E-BAD7-C537DA1CCE3F}" destId="{E45A3CCE-7495-494C-AD11-61E0AD805B7E}" srcOrd="5" destOrd="0" presId="urn:microsoft.com/office/officeart/2005/8/layout/cycle3"/>
    <dgm:cxn modelId="{3C694EB5-7DD4-45B8-845E-095C56A5A157}" type="presParOf" srcId="{5535E37A-2F43-433E-BAD7-C537DA1CCE3F}" destId="{95ED1853-B705-489A-B6B4-24B157C36BB3}" srcOrd="6" destOrd="0" presId="urn:microsoft.com/office/officeart/2005/8/layout/cycle3"/>
    <dgm:cxn modelId="{9029D0DF-F610-4642-8918-258CE4F39A88}" type="presParOf" srcId="{5535E37A-2F43-433E-BAD7-C537DA1CCE3F}" destId="{ACE72C1B-6BD0-4023-B9A8-139FDDED23DC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C31CC-44E4-4E9B-9AB8-AD7A47F2CF15}">
      <dsp:nvSpPr>
        <dsp:cNvPr id="0" name=""/>
        <dsp:cNvSpPr/>
      </dsp:nvSpPr>
      <dsp:spPr>
        <a:xfrm>
          <a:off x="2255598" y="-148108"/>
          <a:ext cx="7919166" cy="6862302"/>
        </a:xfrm>
        <a:prstGeom prst="circularArrow">
          <a:avLst>
            <a:gd name="adj1" fmla="val 5544"/>
            <a:gd name="adj2" fmla="val 330680"/>
            <a:gd name="adj3" fmla="val 13764014"/>
            <a:gd name="adj4" fmla="val 17393217"/>
            <a:gd name="adj5" fmla="val 575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796FF1-6FCA-411E-BEA3-57E6A5990F57}">
      <dsp:nvSpPr>
        <dsp:cNvPr id="0" name=""/>
        <dsp:cNvSpPr/>
      </dsp:nvSpPr>
      <dsp:spPr>
        <a:xfrm>
          <a:off x="4572940" y="3625"/>
          <a:ext cx="3229857" cy="1263206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1) Documentación Obligatoria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 </a:t>
          </a:r>
          <a:r>
            <a:rPr lang="es-ES" sz="1600" b="0" kern="1200" dirty="0" smtClean="0">
              <a:solidFill>
                <a:schemeClr val="tx1"/>
              </a:solidFill>
            </a:rPr>
            <a:t>- RENSPA.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kern="1200" dirty="0" smtClean="0">
              <a:solidFill>
                <a:schemeClr val="tx1"/>
              </a:solidFill>
            </a:rPr>
            <a:t>- DTV.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kern="1200" dirty="0" smtClean="0">
              <a:solidFill>
                <a:schemeClr val="tx1"/>
              </a:solidFill>
            </a:rPr>
            <a:t>-  Rótulos.</a:t>
          </a:r>
          <a:endParaRPr lang="es-ES" sz="1600" b="0" kern="1200" dirty="0">
            <a:solidFill>
              <a:schemeClr val="tx1"/>
            </a:solidFill>
          </a:endParaRPr>
        </a:p>
      </dsp:txBody>
      <dsp:txXfrm>
        <a:off x="4634605" y="65290"/>
        <a:ext cx="3106527" cy="1139876"/>
      </dsp:txXfrm>
    </dsp:sp>
    <dsp:sp modelId="{620824BB-B8C8-40E9-99E7-D757582537C9}">
      <dsp:nvSpPr>
        <dsp:cNvPr id="0" name=""/>
        <dsp:cNvSpPr/>
      </dsp:nvSpPr>
      <dsp:spPr>
        <a:xfrm>
          <a:off x="8026113" y="981667"/>
          <a:ext cx="3366041" cy="1486462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2) </a:t>
          </a:r>
          <a:r>
            <a:rPr lang="es-ES" sz="1600" b="1" kern="1200" dirty="0" smtClean="0">
              <a:solidFill>
                <a:schemeClr val="tx1"/>
              </a:solidFill>
            </a:rPr>
            <a:t>Fitosanitarios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kern="1200" dirty="0" smtClean="0">
              <a:solidFill>
                <a:schemeClr val="tx1"/>
              </a:solidFill>
            </a:rPr>
            <a:t>- Autorizados </a:t>
          </a:r>
          <a:r>
            <a:rPr lang="es-ES" sz="1600" b="0" kern="1200" dirty="0" smtClean="0">
              <a:solidFill>
                <a:schemeClr val="tx1"/>
              </a:solidFill>
            </a:rPr>
            <a:t>por </a:t>
          </a:r>
          <a:r>
            <a:rPr lang="es-ES" sz="1600" b="0" kern="1200" dirty="0" smtClean="0">
              <a:solidFill>
                <a:schemeClr val="tx1"/>
              </a:solidFill>
            </a:rPr>
            <a:t>SENASA.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kern="1200" dirty="0" smtClean="0">
              <a:solidFill>
                <a:schemeClr val="tx1"/>
              </a:solidFill>
            </a:rPr>
            <a:t>    -   Correcto almacenamiento.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kern="1200" dirty="0" smtClean="0">
              <a:solidFill>
                <a:schemeClr val="tx1"/>
              </a:solidFill>
            </a:rPr>
            <a:t>    -   Disposición final de </a:t>
          </a:r>
          <a:r>
            <a:rPr lang="es-ES" sz="1600" b="0" kern="1200" dirty="0" smtClean="0">
              <a:solidFill>
                <a:schemeClr val="tx1"/>
              </a:solidFill>
            </a:rPr>
            <a:t>envases </a:t>
          </a:r>
          <a:r>
            <a:rPr lang="es-ES" sz="1600" b="0" kern="1200" dirty="0" smtClean="0">
              <a:solidFill>
                <a:schemeClr val="tx1"/>
              </a:solidFill>
            </a:rPr>
            <a:t>vacíos.</a:t>
          </a:r>
          <a:endParaRPr lang="es-ES" sz="1600" b="0" kern="1200" dirty="0">
            <a:solidFill>
              <a:schemeClr val="tx1"/>
            </a:solidFill>
          </a:endParaRPr>
        </a:p>
      </dsp:txBody>
      <dsp:txXfrm>
        <a:off x="8098676" y="1054230"/>
        <a:ext cx="3220915" cy="1341336"/>
      </dsp:txXfrm>
    </dsp:sp>
    <dsp:sp modelId="{2584B571-653A-49AC-A184-451277791AEE}">
      <dsp:nvSpPr>
        <dsp:cNvPr id="0" name=""/>
        <dsp:cNvSpPr/>
      </dsp:nvSpPr>
      <dsp:spPr>
        <a:xfrm>
          <a:off x="8459442" y="2903003"/>
          <a:ext cx="3090314" cy="924416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3) Agua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kern="1200" dirty="0" smtClean="0">
              <a:solidFill>
                <a:schemeClr val="tx1"/>
              </a:solidFill>
            </a:rPr>
            <a:t>           - Apta para uso y consumo</a:t>
          </a:r>
          <a:r>
            <a:rPr lang="es-ES" sz="1600" b="1" kern="1200" dirty="0" smtClean="0">
              <a:solidFill>
                <a:schemeClr val="tx1"/>
              </a:solidFill>
            </a:rPr>
            <a:t>.</a:t>
          </a:r>
          <a:endParaRPr lang="es-ES" sz="1600" b="1" kern="1200" dirty="0" smtClean="0">
            <a:solidFill>
              <a:schemeClr val="tx1"/>
            </a:solidFill>
          </a:endParaRPr>
        </a:p>
      </dsp:txBody>
      <dsp:txXfrm>
        <a:off x="8504568" y="2948129"/>
        <a:ext cx="3000062" cy="834164"/>
      </dsp:txXfrm>
    </dsp:sp>
    <dsp:sp modelId="{4C696F85-EBF7-4B55-A706-F8E4BA39D5F9}">
      <dsp:nvSpPr>
        <dsp:cNvPr id="0" name=""/>
        <dsp:cNvSpPr/>
      </dsp:nvSpPr>
      <dsp:spPr>
        <a:xfrm>
          <a:off x="8400156" y="4332557"/>
          <a:ext cx="3052904" cy="122162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4) </a:t>
          </a:r>
          <a:r>
            <a:rPr lang="es-ES" sz="1600" b="1" kern="1200" dirty="0" smtClean="0">
              <a:solidFill>
                <a:schemeClr val="tx1"/>
              </a:solidFill>
            </a:rPr>
            <a:t>Manipulación</a:t>
          </a:r>
          <a:endParaRPr lang="es-ES" sz="1600" b="1" kern="1200" dirty="0" smtClean="0">
            <a:solidFill>
              <a:schemeClr val="tx1"/>
            </a:solidFill>
          </a:endParaRPr>
        </a:p>
        <a:p>
          <a:pPr lvl="0" algn="just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   - </a:t>
          </a:r>
          <a:r>
            <a:rPr lang="es-ES" sz="1600" b="0" kern="1200" dirty="0" smtClean="0">
              <a:solidFill>
                <a:schemeClr val="tx1"/>
              </a:solidFill>
            </a:rPr>
            <a:t>Higiene personal y de las instalaciones.</a:t>
          </a:r>
          <a:endParaRPr lang="es-ES" sz="1600" b="0" kern="1200" dirty="0">
            <a:solidFill>
              <a:schemeClr val="tx1"/>
            </a:solidFill>
          </a:endParaRPr>
        </a:p>
      </dsp:txBody>
      <dsp:txXfrm>
        <a:off x="8459791" y="4392192"/>
        <a:ext cx="2933634" cy="1102355"/>
      </dsp:txXfrm>
    </dsp:sp>
    <dsp:sp modelId="{E45A3CCE-7495-494C-AD11-61E0AD805B7E}">
      <dsp:nvSpPr>
        <dsp:cNvPr id="0" name=""/>
        <dsp:cNvSpPr/>
      </dsp:nvSpPr>
      <dsp:spPr>
        <a:xfrm>
          <a:off x="381626" y="4282177"/>
          <a:ext cx="3584313" cy="1253634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5) Animales</a:t>
          </a:r>
        </a:p>
        <a:p>
          <a:pPr lvl="0" algn="just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- </a:t>
          </a:r>
          <a:r>
            <a:rPr lang="es-ES" sz="1600" b="0" kern="1200" dirty="0" smtClean="0">
              <a:solidFill>
                <a:schemeClr val="tx1"/>
              </a:solidFill>
            </a:rPr>
            <a:t>Evitar el contacto directo con  la producción. </a:t>
          </a:r>
        </a:p>
        <a:p>
          <a:pPr lvl="0" algn="just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kern="1200" dirty="0" smtClean="0">
              <a:solidFill>
                <a:schemeClr val="tx1"/>
              </a:solidFill>
            </a:rPr>
            <a:t>- Control sanitario.</a:t>
          </a:r>
          <a:endParaRPr lang="es-ES" sz="1600" b="0" kern="1200" dirty="0">
            <a:solidFill>
              <a:schemeClr val="tx1"/>
            </a:solidFill>
          </a:endParaRPr>
        </a:p>
      </dsp:txBody>
      <dsp:txXfrm>
        <a:off x="442823" y="4343374"/>
        <a:ext cx="3461919" cy="1131240"/>
      </dsp:txXfrm>
    </dsp:sp>
    <dsp:sp modelId="{95ED1853-B705-489A-B6B4-24B157C36BB3}">
      <dsp:nvSpPr>
        <dsp:cNvPr id="0" name=""/>
        <dsp:cNvSpPr/>
      </dsp:nvSpPr>
      <dsp:spPr>
        <a:xfrm>
          <a:off x="337481" y="2361771"/>
          <a:ext cx="3902565" cy="1380751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6) Uso de fertilizantes Orgánicos y enmiendas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-     </a:t>
          </a:r>
          <a:r>
            <a:rPr lang="es-ES" sz="1600" b="0" kern="1200" dirty="0" smtClean="0">
              <a:solidFill>
                <a:schemeClr val="tx1"/>
              </a:solidFill>
            </a:rPr>
            <a:t>Autorizados por SENASA.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kern="1200" dirty="0" smtClean="0">
              <a:solidFill>
                <a:schemeClr val="tx1"/>
              </a:solidFill>
            </a:rPr>
            <a:t>- Prohibido </a:t>
          </a:r>
          <a:r>
            <a:rPr lang="es-ES" sz="1600" b="0" kern="1200" dirty="0" smtClean="0">
              <a:solidFill>
                <a:schemeClr val="tx1"/>
              </a:solidFill>
            </a:rPr>
            <a:t>la utilización de residuos provenientes de cloacas y pozos </a:t>
          </a:r>
          <a:r>
            <a:rPr lang="es-ES" sz="1600" b="0" kern="1200" dirty="0" smtClean="0">
              <a:solidFill>
                <a:schemeClr val="tx1"/>
              </a:solidFill>
            </a:rPr>
            <a:t>sépticos</a:t>
          </a:r>
          <a:r>
            <a:rPr lang="es-ES" sz="1600" b="1" kern="1200" dirty="0" smtClean="0">
              <a:solidFill>
                <a:schemeClr val="tx1"/>
              </a:solidFill>
            </a:rPr>
            <a:t>.</a:t>
          </a:r>
          <a:endParaRPr lang="es-ES" sz="1600" b="1" kern="1200" dirty="0">
            <a:solidFill>
              <a:schemeClr val="tx1"/>
            </a:solidFill>
          </a:endParaRPr>
        </a:p>
      </dsp:txBody>
      <dsp:txXfrm>
        <a:off x="404884" y="2429174"/>
        <a:ext cx="3767759" cy="1245945"/>
      </dsp:txXfrm>
    </dsp:sp>
    <dsp:sp modelId="{ACE72C1B-6BD0-4023-B9A8-139FDDED23DC}">
      <dsp:nvSpPr>
        <dsp:cNvPr id="0" name=""/>
        <dsp:cNvSpPr/>
      </dsp:nvSpPr>
      <dsp:spPr>
        <a:xfrm>
          <a:off x="639798" y="1137356"/>
          <a:ext cx="3714349" cy="907708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s-ES" sz="1600" b="0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7) Asistencia Técnica</a:t>
          </a:r>
          <a:endParaRPr lang="es-ES" sz="1600" b="1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 </a:t>
          </a:r>
          <a:endParaRPr lang="es-ES" sz="1600" b="1" kern="1200" dirty="0">
            <a:solidFill>
              <a:schemeClr val="tx1"/>
            </a:solidFill>
          </a:endParaRPr>
        </a:p>
      </dsp:txBody>
      <dsp:txXfrm>
        <a:off x="684109" y="1181667"/>
        <a:ext cx="3625727" cy="819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B87E-B665-4456-B83E-038914897AF4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1962-8D01-4DA0-B863-4BE07716E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52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B87E-B665-4456-B83E-038914897AF4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1962-8D01-4DA0-B863-4BE07716E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578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B87E-B665-4456-B83E-038914897AF4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1962-8D01-4DA0-B863-4BE07716E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295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B87E-B665-4456-B83E-038914897AF4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1962-8D01-4DA0-B863-4BE07716E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70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B87E-B665-4456-B83E-038914897AF4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1962-8D01-4DA0-B863-4BE07716E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9867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B87E-B665-4456-B83E-038914897AF4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1962-8D01-4DA0-B863-4BE07716E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382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B87E-B665-4456-B83E-038914897AF4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1962-8D01-4DA0-B863-4BE07716E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09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B87E-B665-4456-B83E-038914897AF4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1962-8D01-4DA0-B863-4BE07716E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374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B87E-B665-4456-B83E-038914897AF4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1962-8D01-4DA0-B863-4BE07716E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584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B87E-B665-4456-B83E-038914897AF4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1962-8D01-4DA0-B863-4BE07716E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95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B87E-B665-4456-B83E-038914897AF4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1962-8D01-4DA0-B863-4BE07716E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50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2B87E-B665-4456-B83E-038914897AF4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31962-8D01-4DA0-B863-4BE07716E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039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4149028" y="4132674"/>
            <a:ext cx="4135052" cy="193899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0000"/>
                </a:solidFill>
              </a:rPr>
              <a:t> Frutas  </a:t>
            </a:r>
            <a:endParaRPr lang="es-ES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s-ES" sz="2000" b="1" dirty="0" smtClean="0"/>
              <a:t>A </a:t>
            </a:r>
            <a:r>
              <a:rPr lang="es-ES" sz="2000" b="1" dirty="0" smtClean="0"/>
              <a:t>partir </a:t>
            </a:r>
            <a:r>
              <a:rPr lang="es-ES" sz="2000" b="1" dirty="0" smtClean="0"/>
              <a:t>del 2 de enero del </a:t>
            </a:r>
            <a:r>
              <a:rPr lang="es-ES" sz="2000" b="1" dirty="0" smtClean="0"/>
              <a:t>2020</a:t>
            </a:r>
          </a:p>
          <a:p>
            <a:pPr algn="ctr"/>
            <a:r>
              <a:rPr lang="es-ES" sz="2000" b="1" dirty="0" smtClean="0">
                <a:solidFill>
                  <a:srgbClr val="FF0000"/>
                </a:solidFill>
              </a:rPr>
              <a:t>Hortalizas  </a:t>
            </a:r>
            <a:endParaRPr lang="es-ES" sz="2000" b="1" dirty="0">
              <a:solidFill>
                <a:srgbClr val="FF0000"/>
              </a:solidFill>
            </a:endParaRPr>
          </a:p>
          <a:p>
            <a:pPr algn="ctr"/>
            <a:r>
              <a:rPr lang="es-ES" sz="2000" b="1" dirty="0"/>
              <a:t>A partir del 2 de enero del </a:t>
            </a:r>
            <a:r>
              <a:rPr lang="es-ES" sz="2000" b="1" dirty="0" smtClean="0"/>
              <a:t>2021*</a:t>
            </a:r>
            <a:endParaRPr lang="es-ES" sz="2000" b="1" dirty="0"/>
          </a:p>
          <a:p>
            <a:pPr algn="ctr"/>
            <a:endParaRPr lang="es-ES" sz="2000" b="1" dirty="0" smtClean="0"/>
          </a:p>
          <a:p>
            <a:pPr algn="ctr"/>
            <a:r>
              <a:rPr lang="es-ES" sz="2000" b="1" dirty="0" smtClean="0"/>
              <a:t>  </a:t>
            </a:r>
            <a:endParaRPr lang="es-ES" sz="2000" b="1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998321266"/>
              </p:ext>
            </p:extLst>
          </p:nvPr>
        </p:nvGraphicFramePr>
        <p:xfrm>
          <a:off x="108659" y="193183"/>
          <a:ext cx="11942313" cy="6664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8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59" y="0"/>
            <a:ext cx="1708266" cy="890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26257" y="2095974"/>
            <a:ext cx="1023465" cy="917958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7869381" y="6611779"/>
            <a:ext cx="4322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 dirty="0" smtClean="0"/>
              <a:t>* Res. Nº 05/ 2018 </a:t>
            </a:r>
            <a:r>
              <a:rPr lang="es-ES" sz="1000" b="1" dirty="0" smtClean="0"/>
              <a:t>154 tris del Código Alimentario Argentino</a:t>
            </a:r>
            <a:endParaRPr lang="es-ES" sz="1000" b="1" dirty="0"/>
          </a:p>
        </p:txBody>
      </p:sp>
      <p:sp>
        <p:nvSpPr>
          <p:cNvPr id="2" name="1 Rectángulo"/>
          <p:cNvSpPr/>
          <p:nvPr/>
        </p:nvSpPr>
        <p:spPr>
          <a:xfrm>
            <a:off x="4462817" y="2071280"/>
            <a:ext cx="3507475" cy="18456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800" b="1" dirty="0" smtClean="0">
              <a:solidFill>
                <a:srgbClr val="FF0000"/>
              </a:solidFill>
            </a:endParaRPr>
          </a:p>
          <a:p>
            <a:pPr algn="ctr"/>
            <a:endParaRPr lang="es-ES" sz="2800" b="1" dirty="0">
              <a:solidFill>
                <a:srgbClr val="FF0000"/>
              </a:solidFill>
            </a:endParaRPr>
          </a:p>
          <a:p>
            <a:pPr algn="ctr"/>
            <a:endParaRPr lang="es-E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s-ES" sz="2800" b="1" dirty="0" smtClean="0">
                <a:solidFill>
                  <a:srgbClr val="FF0000"/>
                </a:solidFill>
              </a:rPr>
              <a:t>BPA Obligatorias</a:t>
            </a:r>
            <a:endParaRPr lang="es-ES" sz="2800" b="1" dirty="0">
              <a:solidFill>
                <a:srgbClr val="FF0000"/>
              </a:solidFill>
            </a:endParaRPr>
          </a:p>
          <a:p>
            <a:pPr algn="ctr"/>
            <a:endParaRPr lang="es-ES" sz="2800" dirty="0"/>
          </a:p>
        </p:txBody>
      </p:sp>
      <p:pic>
        <p:nvPicPr>
          <p:cNvPr id="10" name="9 Imagen"/>
          <p:cNvPicPr/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9" t="8828" r="6050" b="34197"/>
          <a:stretch/>
        </p:blipFill>
        <p:spPr bwMode="auto">
          <a:xfrm>
            <a:off x="9564710" y="0"/>
            <a:ext cx="2627290" cy="89064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6624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141</Words>
  <Application>Microsoft Office PowerPoint</Application>
  <PresentationFormat>Personalizado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Rodrigo Schenone</dc:creator>
  <cp:lastModifiedBy>Natalia Ojeda</cp:lastModifiedBy>
  <cp:revision>19</cp:revision>
  <dcterms:created xsi:type="dcterms:W3CDTF">2019-05-13T12:14:12Z</dcterms:created>
  <dcterms:modified xsi:type="dcterms:W3CDTF">2019-05-16T11:35:51Z</dcterms:modified>
</cp:coreProperties>
</file>